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度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臨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北日本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支部医学検査学会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zh-CN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723964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無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153828"/>
            <a:ext cx="7479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zh-CN" sz="16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南波 綾</cp:lastModifiedBy>
  <cp:revision>11</cp:revision>
  <dcterms:created xsi:type="dcterms:W3CDTF">2015-08-24T04:42:46Z</dcterms:created>
  <dcterms:modified xsi:type="dcterms:W3CDTF">2025-03-27T06:11:01Z</dcterms:modified>
</cp:coreProperties>
</file>