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90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57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8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97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81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5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04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53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83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65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53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3663-9F12-4F12-ACEB-389A2FA4681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044C8-8432-4E9A-8544-840A7279C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99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831273" y="5661247"/>
            <a:ext cx="7481454" cy="1008113"/>
          </a:xfrm>
          <a:prstGeom prst="roundRect">
            <a:avLst/>
          </a:prstGeom>
          <a:gradFill>
            <a:gsLst>
              <a:gs pos="0">
                <a:schemeClr val="bg1"/>
              </a:gs>
              <a:gs pos="42000">
                <a:schemeClr val="accent3">
                  <a:lumMod val="40000"/>
                  <a:lumOff val="60000"/>
                </a:schemeClr>
              </a:gs>
            </a:gsLst>
            <a:lin ang="5400000" scaled="0"/>
          </a:gradFill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1886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度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臨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北日本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支部医学検査学会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zh-CN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endParaRPr lang="en-US" altLang="zh-CN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7700" y="3621930"/>
            <a:ext cx="40305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日臨技大学医学部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宮島　次郎</a:t>
            </a:r>
            <a:endParaRPr lang="en-US" altLang="zh-CN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33564" y="5723964"/>
            <a:ext cx="6478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利益相反の有無　：　無</a:t>
            </a:r>
            <a:endParaRPr lang="en-US" altLang="zh-CN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9512" y="2095981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検査における・・・・・・・・</a:t>
            </a:r>
            <a:endParaRPr lang="en-US" altLang="zh-CN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3197" y="6153828"/>
            <a:ext cx="7479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6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この演題に関連し、開示すべき</a:t>
            </a:r>
            <a:r>
              <a:rPr lang="en-US" altLang="ja-JP" sz="16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16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zh-CN" sz="1600" dirty="0">
              <a:solidFill>
                <a:sysClr val="windowText" lastClr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0" y="5373217"/>
            <a:ext cx="91440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540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53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南波 綾</cp:lastModifiedBy>
  <cp:revision>11</cp:revision>
  <dcterms:created xsi:type="dcterms:W3CDTF">2015-08-24T04:42:46Z</dcterms:created>
  <dcterms:modified xsi:type="dcterms:W3CDTF">2025-03-27T06:11:01Z</dcterms:modified>
</cp:coreProperties>
</file>