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6C727-AA4C-4B4C-AC81-8D0F1A5BE1C7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56210-3A6A-43B1-812B-F479E34792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190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29EA-3BE0-4BE8-A9D3-7275CA3CC870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6692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29EA-3BE0-4BE8-A9D3-7275CA3CC870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609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29EA-3BE0-4BE8-A9D3-7275CA3CC870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9327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29EA-3BE0-4BE8-A9D3-7275CA3CC870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702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50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50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39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89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41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08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08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74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44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5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22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0391A-3D2E-4EB3-AEF6-4661AF85D71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8D661-0AE2-431C-84DF-450E2393B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5671" y="2438698"/>
            <a:ext cx="11801197" cy="1758388"/>
          </a:xfrm>
        </p:spPr>
        <p:txBody>
          <a:bodyPr>
            <a:noAutofit/>
          </a:bodyPr>
          <a:lstStyle/>
          <a:p>
            <a:br>
              <a:rPr lang="en-US" altLang="ja-JP" sz="3733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r>
              <a:rPr lang="en-US" altLang="ja-JP" sz="3733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We have nothing to declare for this study.</a:t>
            </a:r>
            <a:br>
              <a:rPr lang="ja-JP" altLang="en-US" sz="3733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endParaRPr lang="ja-JP" altLang="en-US" sz="3733" b="1" dirty="0"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EB0A6B-7991-4EE3-9727-4AE5BEFE3B8C}"/>
              </a:ext>
            </a:extLst>
          </p:cNvPr>
          <p:cNvSpPr/>
          <p:nvPr/>
        </p:nvSpPr>
        <p:spPr>
          <a:xfrm>
            <a:off x="0" y="0"/>
            <a:ext cx="12192000" cy="1974840"/>
          </a:xfrm>
          <a:prstGeom prst="rect">
            <a:avLst/>
          </a:prstGeom>
          <a:solidFill>
            <a:srgbClr val="4A73B3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2400" dirty="0"/>
          </a:p>
        </p:txBody>
      </p:sp>
      <p:sp>
        <p:nvSpPr>
          <p:cNvPr id="11" name="テキスト ボックス 6">
            <a:extLst>
              <a:ext uri="{FF2B5EF4-FFF2-40B4-BE49-F238E27FC236}">
                <a16:creationId xmlns:a16="http://schemas.microsoft.com/office/drawing/2014/main" id="{97002299-D50E-4282-9D38-6FBFF84C9C27}"/>
              </a:ext>
            </a:extLst>
          </p:cNvPr>
          <p:cNvSpPr txBox="1"/>
          <p:nvPr/>
        </p:nvSpPr>
        <p:spPr>
          <a:xfrm>
            <a:off x="-528736" y="1299709"/>
            <a:ext cx="1169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author</a:t>
            </a:r>
            <a:r>
              <a:rPr lang="ja-JP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○○ ○○ 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6E07E40-C08C-4CD3-BB91-54ABF9727526}"/>
              </a:ext>
            </a:extLst>
          </p:cNvPr>
          <p:cNvSpPr/>
          <p:nvPr/>
        </p:nvSpPr>
        <p:spPr>
          <a:xfrm>
            <a:off x="623392" y="92486"/>
            <a:ext cx="10774507" cy="9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53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 of Conflict of Interest</a:t>
            </a:r>
            <a:endParaRPr lang="ja-JP" altLang="en-US" sz="533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19015"/>
          <a:stretch/>
        </p:blipFill>
        <p:spPr>
          <a:xfrm>
            <a:off x="10119993" y="5047985"/>
            <a:ext cx="2016224" cy="1796819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65172"/>
            <a:ext cx="1368864" cy="187963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76390B-E774-4AFD-942E-30EE482952B1}"/>
              </a:ext>
            </a:extLst>
          </p:cNvPr>
          <p:cNvSpPr txBox="1"/>
          <p:nvPr/>
        </p:nvSpPr>
        <p:spPr>
          <a:xfrm>
            <a:off x="1467456" y="6233743"/>
            <a:ext cx="8350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132nd Annual Meeting of the Japan Society of Medical Physics</a:t>
            </a:r>
            <a:endParaRPr kumimoji="1"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59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19015"/>
          <a:stretch/>
        </p:blipFill>
        <p:spPr>
          <a:xfrm>
            <a:off x="10119993" y="5047985"/>
            <a:ext cx="2016224" cy="1796819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EB0A6B-7991-4EE3-9727-4AE5BEFE3B8C}"/>
              </a:ext>
            </a:extLst>
          </p:cNvPr>
          <p:cNvSpPr/>
          <p:nvPr/>
        </p:nvSpPr>
        <p:spPr>
          <a:xfrm>
            <a:off x="0" y="0"/>
            <a:ext cx="12192000" cy="1974840"/>
          </a:xfrm>
          <a:prstGeom prst="rect">
            <a:avLst/>
          </a:prstGeom>
          <a:solidFill>
            <a:srgbClr val="4A73B3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2400" dirty="0"/>
          </a:p>
        </p:txBody>
      </p:sp>
      <p:sp>
        <p:nvSpPr>
          <p:cNvPr id="11" name="テキスト ボックス 6">
            <a:extLst>
              <a:ext uri="{FF2B5EF4-FFF2-40B4-BE49-F238E27FC236}">
                <a16:creationId xmlns:a16="http://schemas.microsoft.com/office/drawing/2014/main" id="{97002299-D50E-4282-9D38-6FBFF84C9C27}"/>
              </a:ext>
            </a:extLst>
          </p:cNvPr>
          <p:cNvSpPr txBox="1"/>
          <p:nvPr/>
        </p:nvSpPr>
        <p:spPr>
          <a:xfrm>
            <a:off x="164291" y="2217117"/>
            <a:ext cx="11692707" cy="3375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This study was supported by the research grant  from XXXXX.</a:t>
            </a:r>
            <a:b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b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Authors  AA and BB are employee of YYYYY corporation, Niigata, Japan.</a:t>
            </a:r>
            <a:b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b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r>
              <a:rPr lang="en-US" altLang="ja-JP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The measurement devices used in this study were provided by ZZZZZZ, Niigata, Japan</a:t>
            </a:r>
            <a:br>
              <a:rPr lang="ja-JP" altLang="en-US" sz="2667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endParaRPr lang="ja-JP" altLang="en-US" sz="26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6E07E40-C08C-4CD3-BB91-54ABF9727526}"/>
              </a:ext>
            </a:extLst>
          </p:cNvPr>
          <p:cNvSpPr/>
          <p:nvPr/>
        </p:nvSpPr>
        <p:spPr>
          <a:xfrm>
            <a:off x="623392" y="92486"/>
            <a:ext cx="10774507" cy="9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53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 of Conflict of Interest</a:t>
            </a:r>
            <a:endParaRPr lang="ja-JP" altLang="en-US" sz="533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6">
            <a:extLst>
              <a:ext uri="{FF2B5EF4-FFF2-40B4-BE49-F238E27FC236}">
                <a16:creationId xmlns:a16="http://schemas.microsoft.com/office/drawing/2014/main" id="{97002299-D50E-4282-9D38-6FBFF84C9C27}"/>
              </a:ext>
            </a:extLst>
          </p:cNvPr>
          <p:cNvSpPr txBox="1"/>
          <p:nvPr/>
        </p:nvSpPr>
        <p:spPr>
          <a:xfrm>
            <a:off x="-528736" y="1299709"/>
            <a:ext cx="1169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author</a:t>
            </a:r>
            <a:r>
              <a:rPr lang="ja-JP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○○ ○○ 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65172"/>
            <a:ext cx="1368864" cy="187963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8AA028-AA75-C92D-4C33-D743713D8C06}"/>
              </a:ext>
            </a:extLst>
          </p:cNvPr>
          <p:cNvSpPr txBox="1"/>
          <p:nvPr/>
        </p:nvSpPr>
        <p:spPr>
          <a:xfrm>
            <a:off x="1467456" y="6232185"/>
            <a:ext cx="8350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132nd Annual Meeting of the Japan Society of Medical Physics</a:t>
            </a:r>
            <a:endParaRPr kumimoji="1"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45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5671" y="2438698"/>
            <a:ext cx="11801197" cy="1758388"/>
          </a:xfrm>
        </p:spPr>
        <p:txBody>
          <a:bodyPr>
            <a:noAutofit/>
          </a:bodyPr>
          <a:lstStyle/>
          <a:p>
            <a:br>
              <a:rPr lang="en-US" altLang="ja-JP" sz="3733" b="1" dirty="0">
                <a:latin typeface="+mn-ea"/>
                <a:ea typeface="+mn-ea"/>
                <a:cs typeface="Arial" panose="020B0604020202020204" pitchFamily="34" charset="0"/>
              </a:rPr>
            </a:br>
            <a:r>
              <a:rPr lang="ja-JP" altLang="en-US" sz="3733" b="1" dirty="0">
                <a:latin typeface="+mn-ea"/>
                <a:ea typeface="+mn-ea"/>
                <a:cs typeface="Arial" panose="020B0604020202020204" pitchFamily="34" charset="0"/>
              </a:rPr>
              <a:t>演題発表内容に関連し、</a:t>
            </a:r>
            <a:br>
              <a:rPr lang="en-US" altLang="ja-JP" sz="3733" b="1" dirty="0">
                <a:latin typeface="+mn-ea"/>
                <a:ea typeface="+mn-ea"/>
                <a:cs typeface="Arial" panose="020B0604020202020204" pitchFamily="34" charset="0"/>
              </a:rPr>
            </a:br>
            <a:r>
              <a:rPr lang="ja-JP" altLang="en-US" sz="3733" b="1" dirty="0">
                <a:latin typeface="+mn-ea"/>
                <a:ea typeface="+mn-ea"/>
                <a:cs typeface="Arial" panose="020B0604020202020204" pitchFamily="34" charset="0"/>
              </a:rPr>
              <a:t>発表者（ら）に開示すべき</a:t>
            </a:r>
            <a:r>
              <a:rPr lang="en-US" altLang="ja-JP" sz="3733" b="1" dirty="0">
                <a:latin typeface="+mn-ea"/>
                <a:ea typeface="+mn-ea"/>
                <a:cs typeface="Arial" panose="020B0604020202020204" pitchFamily="34" charset="0"/>
              </a:rPr>
              <a:t>COI</a:t>
            </a:r>
            <a:r>
              <a:rPr lang="ja-JP" altLang="en-US" sz="3733" b="1" dirty="0">
                <a:latin typeface="+mn-ea"/>
                <a:ea typeface="+mn-ea"/>
                <a:cs typeface="Arial" panose="020B0604020202020204" pitchFamily="34" charset="0"/>
              </a:rPr>
              <a:t>関係にある企業などは</a:t>
            </a:r>
            <a:br>
              <a:rPr lang="en-US" altLang="ja-JP" sz="3733" b="1" dirty="0">
                <a:latin typeface="+mn-ea"/>
                <a:ea typeface="+mn-ea"/>
                <a:cs typeface="Arial" panose="020B0604020202020204" pitchFamily="34" charset="0"/>
              </a:rPr>
            </a:br>
            <a:r>
              <a:rPr lang="ja-JP" altLang="en-US" sz="3733" b="1" dirty="0">
                <a:latin typeface="+mn-ea"/>
                <a:ea typeface="+mn-ea"/>
                <a:cs typeface="Arial" panose="020B0604020202020204" pitchFamily="34" charset="0"/>
              </a:rPr>
              <a:t>ありません。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EB0A6B-7991-4EE3-9727-4AE5BEFE3B8C}"/>
              </a:ext>
            </a:extLst>
          </p:cNvPr>
          <p:cNvSpPr/>
          <p:nvPr/>
        </p:nvSpPr>
        <p:spPr>
          <a:xfrm>
            <a:off x="0" y="0"/>
            <a:ext cx="12192000" cy="1974840"/>
          </a:xfrm>
          <a:prstGeom prst="rect">
            <a:avLst/>
          </a:prstGeom>
          <a:solidFill>
            <a:srgbClr val="4A73B3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24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0DA360E-0E86-4A8F-8FFB-678B1E3E4409}"/>
              </a:ext>
            </a:extLst>
          </p:cNvPr>
          <p:cNvSpPr/>
          <p:nvPr/>
        </p:nvSpPr>
        <p:spPr>
          <a:xfrm>
            <a:off x="4115490" y="9187"/>
            <a:ext cx="39007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7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7200" b="1" dirty="0">
                <a:solidFill>
                  <a:schemeClr val="bg1"/>
                </a:solidFill>
                <a:latin typeface="+mn-ea"/>
              </a:rPr>
              <a:t>開示</a:t>
            </a:r>
            <a:endParaRPr lang="ja-JP" altLang="en-US" sz="72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361C044-EA80-4A14-A414-41634DD74BC2}"/>
              </a:ext>
            </a:extLst>
          </p:cNvPr>
          <p:cNvSpPr txBox="1"/>
          <p:nvPr/>
        </p:nvSpPr>
        <p:spPr>
          <a:xfrm>
            <a:off x="1679509" y="1368246"/>
            <a:ext cx="11692707" cy="54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933" b="1" dirty="0">
                <a:solidFill>
                  <a:schemeClr val="bg1"/>
                </a:solidFill>
              </a:rPr>
              <a:t>発表者：</a:t>
            </a: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19015"/>
          <a:stretch/>
        </p:blipFill>
        <p:spPr>
          <a:xfrm>
            <a:off x="10119993" y="5047985"/>
            <a:ext cx="2016224" cy="179681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65172"/>
            <a:ext cx="1368864" cy="187963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FCBA3D-ACD4-353E-356F-4EA2659DCD46}"/>
              </a:ext>
            </a:extLst>
          </p:cNvPr>
          <p:cNvSpPr txBox="1"/>
          <p:nvPr/>
        </p:nvSpPr>
        <p:spPr>
          <a:xfrm>
            <a:off x="1467456" y="6253115"/>
            <a:ext cx="8553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cs typeface="Arial" panose="020B0604020202020204" pitchFamily="34" charset="0"/>
              </a:rPr>
              <a:t>The 132nd Annual Meeting of the Japan Society of Medical Physics</a:t>
            </a:r>
            <a:endParaRPr kumimoji="1" lang="ja-JP" altLang="en-US" sz="2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3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EB0A6B-7991-4EE3-9727-4AE5BEFE3B8C}"/>
              </a:ext>
            </a:extLst>
          </p:cNvPr>
          <p:cNvSpPr/>
          <p:nvPr/>
        </p:nvSpPr>
        <p:spPr>
          <a:xfrm>
            <a:off x="0" y="0"/>
            <a:ext cx="12192000" cy="1974840"/>
          </a:xfrm>
          <a:prstGeom prst="rect">
            <a:avLst/>
          </a:prstGeom>
          <a:solidFill>
            <a:srgbClr val="4A73B3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24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361C044-EA80-4A14-A414-41634DD74BC2}"/>
              </a:ext>
            </a:extLst>
          </p:cNvPr>
          <p:cNvSpPr txBox="1"/>
          <p:nvPr/>
        </p:nvSpPr>
        <p:spPr>
          <a:xfrm>
            <a:off x="1679509" y="1368246"/>
            <a:ext cx="11692707" cy="54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933" b="1" dirty="0">
                <a:solidFill>
                  <a:schemeClr val="bg1"/>
                </a:solidFill>
              </a:rPr>
              <a:t>発表者：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391478" y="2279194"/>
            <a:ext cx="94090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latin typeface="+mn-ea"/>
              </a:rPr>
              <a:t>演題発表内容に関連し、</a:t>
            </a:r>
            <a:endParaRPr lang="en-US" altLang="ja-JP" sz="2400" b="1" dirty="0">
              <a:latin typeface="+mn-ea"/>
            </a:endParaRPr>
          </a:p>
          <a:p>
            <a:pPr algn="ctr"/>
            <a:r>
              <a:rPr lang="ja-JP" altLang="en-US" sz="2400" b="1" dirty="0">
                <a:latin typeface="+mn-ea"/>
              </a:rPr>
              <a:t>筆頭および共同発表者が開示すべき</a:t>
            </a:r>
            <a:r>
              <a:rPr lang="en-US" altLang="ja-JP" sz="2400" b="1" dirty="0">
                <a:latin typeface="+mn-ea"/>
              </a:rPr>
              <a:t>COI</a:t>
            </a:r>
            <a:r>
              <a:rPr lang="ja-JP" altLang="en-US" sz="2400" b="1" dirty="0">
                <a:latin typeface="+mn-ea"/>
              </a:rPr>
              <a:t>関係にある企業として</a:t>
            </a:r>
            <a:endParaRPr lang="en-US" altLang="ja-JP" sz="2400" b="1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DEE76FB-0FCB-47F1-9351-32B54F8B6EFC}"/>
              </a:ext>
            </a:extLst>
          </p:cNvPr>
          <p:cNvSpPr txBox="1"/>
          <p:nvPr/>
        </p:nvSpPr>
        <p:spPr>
          <a:xfrm>
            <a:off x="2698444" y="3143390"/>
            <a:ext cx="71047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3200" b="1" dirty="0">
              <a:latin typeface="+mn-ea"/>
            </a:endParaRPr>
          </a:p>
          <a:p>
            <a:r>
              <a:rPr lang="ja-JP" altLang="en-US" sz="3200" b="1" dirty="0">
                <a:latin typeface="+mn-ea"/>
              </a:rPr>
              <a:t>講演料：</a:t>
            </a:r>
            <a:r>
              <a:rPr lang="en-US" altLang="ja-JP" sz="3200" b="1" dirty="0">
                <a:latin typeface="+mn-ea"/>
              </a:rPr>
              <a:t>A</a:t>
            </a:r>
            <a:r>
              <a:rPr lang="ja-JP" altLang="en-US" sz="3200" b="1" dirty="0">
                <a:latin typeface="+mn-ea"/>
              </a:rPr>
              <a:t>会社</a:t>
            </a:r>
            <a:endParaRPr lang="en-US" altLang="ja-JP" sz="3200" b="1" dirty="0">
              <a:latin typeface="+mn-ea"/>
            </a:endParaRPr>
          </a:p>
          <a:p>
            <a:r>
              <a:rPr lang="ja-JP" altLang="en-US" sz="3200" b="1" dirty="0">
                <a:latin typeface="+mn-ea"/>
              </a:rPr>
              <a:t>原稿料：</a:t>
            </a:r>
            <a:r>
              <a:rPr lang="en-US" altLang="ja-JP" sz="3200" b="1" dirty="0">
                <a:latin typeface="+mn-ea"/>
              </a:rPr>
              <a:t>B</a:t>
            </a:r>
            <a:r>
              <a:rPr lang="ja-JP" altLang="en-US" sz="3200" b="1" dirty="0">
                <a:latin typeface="+mn-ea"/>
              </a:rPr>
              <a:t>会社</a:t>
            </a:r>
            <a:endParaRPr lang="en-US" altLang="ja-JP" sz="3200" b="1" dirty="0">
              <a:latin typeface="+mn-ea"/>
            </a:endParaRPr>
          </a:p>
          <a:p>
            <a:r>
              <a:rPr lang="ja-JP" altLang="en-US" sz="3200" b="1" dirty="0">
                <a:latin typeface="+mn-ea"/>
              </a:rPr>
              <a:t>奨学寄附金：</a:t>
            </a:r>
            <a:r>
              <a:rPr lang="en-US" altLang="ja-JP" sz="3200" b="1" dirty="0">
                <a:latin typeface="+mn-ea"/>
              </a:rPr>
              <a:t>A</a:t>
            </a:r>
            <a:r>
              <a:rPr lang="ja-JP" altLang="en-US" sz="3200" b="1" dirty="0">
                <a:latin typeface="+mn-ea"/>
              </a:rPr>
              <a:t>会社、</a:t>
            </a:r>
            <a:r>
              <a:rPr lang="en-US" altLang="ja-JP" sz="3200" b="1" dirty="0">
                <a:latin typeface="+mn-ea"/>
              </a:rPr>
              <a:t>B</a:t>
            </a:r>
            <a:r>
              <a:rPr lang="ja-JP" altLang="en-US" sz="3200" b="1" dirty="0">
                <a:latin typeface="+mn-ea"/>
              </a:rPr>
              <a:t>会社</a:t>
            </a:r>
            <a:endParaRPr lang="en-US" altLang="ja-JP" sz="3200" b="1" dirty="0">
              <a:latin typeface="+mn-ea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19015"/>
          <a:stretch/>
        </p:blipFill>
        <p:spPr>
          <a:xfrm>
            <a:off x="10119993" y="5047985"/>
            <a:ext cx="2016224" cy="1796819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65172"/>
            <a:ext cx="1368864" cy="1879633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0DA360E-0E86-4A8F-8FFB-678B1E3E4409}"/>
              </a:ext>
            </a:extLst>
          </p:cNvPr>
          <p:cNvSpPr/>
          <p:nvPr/>
        </p:nvSpPr>
        <p:spPr>
          <a:xfrm>
            <a:off x="4115490" y="9187"/>
            <a:ext cx="39007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7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7200" b="1" dirty="0">
                <a:solidFill>
                  <a:schemeClr val="bg1"/>
                </a:solidFill>
                <a:latin typeface="+mn-ea"/>
              </a:rPr>
              <a:t>開示</a:t>
            </a:r>
            <a:endParaRPr lang="ja-JP" altLang="en-US" sz="72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7EA96E-6A68-1CD9-5C1A-9A89F0AF0434}"/>
              </a:ext>
            </a:extLst>
          </p:cNvPr>
          <p:cNvSpPr txBox="1"/>
          <p:nvPr/>
        </p:nvSpPr>
        <p:spPr>
          <a:xfrm>
            <a:off x="1467456" y="6268598"/>
            <a:ext cx="8553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The 132nd Annual Meeting of the Japan Society of Medical Physics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72307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207</Words>
  <Application>Microsoft Office PowerPoint</Application>
  <PresentationFormat>ワイド画面</PresentationFormat>
  <Paragraphs>25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Office テーマ</vt:lpstr>
      <vt:lpstr> We have nothing to declare for this study. </vt:lpstr>
      <vt:lpstr>PowerPoint プレゼンテーション</vt:lpstr>
      <vt:lpstr> 演題発表内容に関連し、 発表者（ら）に開示すべきCOI関係にある企業などは ありません。）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 have nothing to declare for this study. </dc:title>
  <cp:lastModifiedBy>南波 綾</cp:lastModifiedBy>
  <cp:revision>4</cp:revision>
  <dcterms:created xsi:type="dcterms:W3CDTF">2023-03-20T11:22:52Z</dcterms:created>
  <dcterms:modified xsi:type="dcterms:W3CDTF">2026-03-16T05:10:40Z</dcterms:modified>
</cp:coreProperties>
</file>